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28" r:id="rId3"/>
    <p:sldId id="329" r:id="rId4"/>
    <p:sldId id="282" r:id="rId5"/>
    <p:sldId id="260" r:id="rId6"/>
    <p:sldId id="332" r:id="rId7"/>
    <p:sldId id="333" r:id="rId8"/>
    <p:sldId id="331" r:id="rId9"/>
    <p:sldId id="335" r:id="rId10"/>
    <p:sldId id="346" r:id="rId11"/>
    <p:sldId id="348" r:id="rId12"/>
    <p:sldId id="280" r:id="rId13"/>
    <p:sldId id="336" r:id="rId14"/>
    <p:sldId id="306" r:id="rId15"/>
    <p:sldId id="334" r:id="rId16"/>
    <p:sldId id="347" r:id="rId17"/>
    <p:sldId id="259" r:id="rId18"/>
    <p:sldId id="25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/>
    <p:restoredTop sz="95425"/>
  </p:normalViewPr>
  <p:slideViewPr>
    <p:cSldViewPr snapToGrid="0" snapToObjects="1">
      <p:cViewPr varScale="1">
        <p:scale>
          <a:sx n="100" d="100"/>
          <a:sy n="100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4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19C1F-40C6-4E09-B0E8-C02591D4AEB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FDCBB09-C99F-4DE5-B4DD-3003088408FC}">
      <dgm:prSet/>
      <dgm:spPr/>
      <dgm:t>
        <a:bodyPr/>
        <a:lstStyle/>
        <a:p>
          <a:r>
            <a:rPr lang="fr-FR"/>
            <a:t>AEROWEB sur le site du SIA</a:t>
          </a:r>
          <a:endParaRPr lang="en-US"/>
        </a:p>
      </dgm:t>
    </dgm:pt>
    <dgm:pt modelId="{726C59C1-D38B-4E37-A856-0F1A1F60AA45}" type="parTrans" cxnId="{B37AA1CF-1A1D-41EC-953C-C8890B549AF1}">
      <dgm:prSet/>
      <dgm:spPr/>
      <dgm:t>
        <a:bodyPr/>
        <a:lstStyle/>
        <a:p>
          <a:endParaRPr lang="en-US"/>
        </a:p>
      </dgm:t>
    </dgm:pt>
    <dgm:pt modelId="{6A92EDBF-FCEE-4407-9244-5EDF32346DF8}" type="sibTrans" cxnId="{B37AA1CF-1A1D-41EC-953C-C8890B549AF1}">
      <dgm:prSet/>
      <dgm:spPr/>
      <dgm:t>
        <a:bodyPr/>
        <a:lstStyle/>
        <a:p>
          <a:endParaRPr lang="en-US"/>
        </a:p>
      </dgm:t>
    </dgm:pt>
    <dgm:pt modelId="{9FCBB3E0-61F2-40DE-BF3E-0FD8E6A362D4}">
      <dgm:prSet/>
      <dgm:spPr/>
      <dgm:t>
        <a:bodyPr/>
        <a:lstStyle/>
        <a:p>
          <a:r>
            <a:rPr lang="fr-FR"/>
            <a:t>TopMétéo: payant</a:t>
          </a:r>
          <a:endParaRPr lang="en-US"/>
        </a:p>
      </dgm:t>
    </dgm:pt>
    <dgm:pt modelId="{97E1D00B-30C9-4FEE-8D16-5E22B9311125}" type="parTrans" cxnId="{2A4C9834-FF1A-4877-B61D-3ED608C3756A}">
      <dgm:prSet/>
      <dgm:spPr/>
      <dgm:t>
        <a:bodyPr/>
        <a:lstStyle/>
        <a:p>
          <a:endParaRPr lang="en-US"/>
        </a:p>
      </dgm:t>
    </dgm:pt>
    <dgm:pt modelId="{1B4B6D98-F9EE-4F11-B9A6-7DFD047EFA64}" type="sibTrans" cxnId="{2A4C9834-FF1A-4877-B61D-3ED608C3756A}">
      <dgm:prSet/>
      <dgm:spPr/>
      <dgm:t>
        <a:bodyPr/>
        <a:lstStyle/>
        <a:p>
          <a:endParaRPr lang="en-US"/>
        </a:p>
      </dgm:t>
    </dgm:pt>
    <dgm:pt modelId="{AD9E04C9-3FA0-4B2B-B896-8920AF768AB5}">
      <dgm:prSet/>
      <dgm:spPr/>
      <dgm:t>
        <a:bodyPr/>
        <a:lstStyle/>
        <a:p>
          <a:r>
            <a:rPr lang="fr-FR"/>
            <a:t>météo&amp;radar application mobile</a:t>
          </a:r>
          <a:endParaRPr lang="en-US"/>
        </a:p>
      </dgm:t>
    </dgm:pt>
    <dgm:pt modelId="{061159E1-BA94-4F3B-A2FD-B27F111E671F}" type="parTrans" cxnId="{1054920F-1DEC-4958-B0AC-2A8FE08A4A64}">
      <dgm:prSet/>
      <dgm:spPr/>
      <dgm:t>
        <a:bodyPr/>
        <a:lstStyle/>
        <a:p>
          <a:endParaRPr lang="en-US"/>
        </a:p>
      </dgm:t>
    </dgm:pt>
    <dgm:pt modelId="{26DF3852-C888-4657-A71C-49BAA1421F14}" type="sibTrans" cxnId="{1054920F-1DEC-4958-B0AC-2A8FE08A4A64}">
      <dgm:prSet/>
      <dgm:spPr/>
      <dgm:t>
        <a:bodyPr/>
        <a:lstStyle/>
        <a:p>
          <a:endParaRPr lang="en-US"/>
        </a:p>
      </dgm:t>
    </dgm:pt>
    <dgm:pt modelId="{D1A862D3-B247-498B-8919-69319754C844}">
      <dgm:prSet/>
      <dgm:spPr/>
      <dgm:t>
        <a:bodyPr/>
        <a:lstStyle/>
        <a:p>
          <a:r>
            <a:rPr lang="fr-FR"/>
            <a:t>Parapente météo</a:t>
          </a:r>
          <a:endParaRPr lang="en-US"/>
        </a:p>
      </dgm:t>
    </dgm:pt>
    <dgm:pt modelId="{E4451A7A-6425-49C8-95E4-60C4D4773615}" type="parTrans" cxnId="{BF81CD7D-37B9-4B4B-A936-76B5BC4DCBBD}">
      <dgm:prSet/>
      <dgm:spPr/>
      <dgm:t>
        <a:bodyPr/>
        <a:lstStyle/>
        <a:p>
          <a:endParaRPr lang="en-US"/>
        </a:p>
      </dgm:t>
    </dgm:pt>
    <dgm:pt modelId="{860718DE-D715-4D4D-89A3-EFF214C9A662}" type="sibTrans" cxnId="{BF81CD7D-37B9-4B4B-A936-76B5BC4DCBBD}">
      <dgm:prSet/>
      <dgm:spPr/>
      <dgm:t>
        <a:bodyPr/>
        <a:lstStyle/>
        <a:p>
          <a:endParaRPr lang="en-US"/>
        </a:p>
      </dgm:t>
    </dgm:pt>
    <dgm:pt modelId="{C27DBBB2-D235-41BE-88DA-9C1676B79C05}">
      <dgm:prSet/>
      <dgm:spPr/>
      <dgm:t>
        <a:bodyPr/>
        <a:lstStyle/>
        <a:p>
          <a:r>
            <a:rPr lang="fr-FR"/>
            <a:t>METAR &amp; TAF</a:t>
          </a:r>
          <a:endParaRPr lang="en-US"/>
        </a:p>
      </dgm:t>
    </dgm:pt>
    <dgm:pt modelId="{9FBBBC0A-07FD-4234-AA82-30670C9BE866}" type="parTrans" cxnId="{A7D6CE10-6301-467A-99CD-47CA01E11AAF}">
      <dgm:prSet/>
      <dgm:spPr/>
      <dgm:t>
        <a:bodyPr/>
        <a:lstStyle/>
        <a:p>
          <a:endParaRPr lang="en-US"/>
        </a:p>
      </dgm:t>
    </dgm:pt>
    <dgm:pt modelId="{0A1A6038-9EFD-4E7D-AEC7-CE6C4890125A}" type="sibTrans" cxnId="{A7D6CE10-6301-467A-99CD-47CA01E11AAF}">
      <dgm:prSet/>
      <dgm:spPr/>
      <dgm:t>
        <a:bodyPr/>
        <a:lstStyle/>
        <a:p>
          <a:endParaRPr lang="en-US"/>
        </a:p>
      </dgm:t>
    </dgm:pt>
    <dgm:pt modelId="{2D7F5D07-A059-4EDC-A746-536F87A23E95}">
      <dgm:prSet/>
      <dgm:spPr/>
      <dgm:t>
        <a:bodyPr/>
        <a:lstStyle/>
        <a:p>
          <a:r>
            <a:rPr lang="fr-FR"/>
            <a:t>TEMSI-WINTEM</a:t>
          </a:r>
          <a:endParaRPr lang="en-US"/>
        </a:p>
      </dgm:t>
    </dgm:pt>
    <dgm:pt modelId="{D6AE4056-6CD4-4F27-815D-D0CD8A997C0E}" type="parTrans" cxnId="{5525E09A-0AC4-4B13-B675-F8114D525BE6}">
      <dgm:prSet/>
      <dgm:spPr/>
      <dgm:t>
        <a:bodyPr/>
        <a:lstStyle/>
        <a:p>
          <a:endParaRPr lang="en-US"/>
        </a:p>
      </dgm:t>
    </dgm:pt>
    <dgm:pt modelId="{F6741F1E-5E1D-46F2-B813-B44106A72C57}" type="sibTrans" cxnId="{5525E09A-0AC4-4B13-B675-F8114D525BE6}">
      <dgm:prSet/>
      <dgm:spPr/>
      <dgm:t>
        <a:bodyPr/>
        <a:lstStyle/>
        <a:p>
          <a:endParaRPr lang="en-US"/>
        </a:p>
      </dgm:t>
    </dgm:pt>
    <dgm:pt modelId="{5489DCEE-109E-45BA-82F9-CEC1234AE3A5}">
      <dgm:prSet/>
      <dgm:spPr/>
      <dgm:t>
        <a:bodyPr/>
        <a:lstStyle/>
        <a:p>
          <a:r>
            <a:rPr lang="fr-FR"/>
            <a:t>Etc….</a:t>
          </a:r>
          <a:endParaRPr lang="en-US"/>
        </a:p>
      </dgm:t>
    </dgm:pt>
    <dgm:pt modelId="{9D8EA2AA-5FEA-4DF9-8F3E-EADAD30D0D21}" type="parTrans" cxnId="{7547E556-8F20-457D-8CF9-D0E8BAC19A9F}">
      <dgm:prSet/>
      <dgm:spPr/>
      <dgm:t>
        <a:bodyPr/>
        <a:lstStyle/>
        <a:p>
          <a:endParaRPr lang="en-US"/>
        </a:p>
      </dgm:t>
    </dgm:pt>
    <dgm:pt modelId="{022F39A2-2E63-4BCF-84CD-268FB229F668}" type="sibTrans" cxnId="{7547E556-8F20-457D-8CF9-D0E8BAC19A9F}">
      <dgm:prSet/>
      <dgm:spPr/>
      <dgm:t>
        <a:bodyPr/>
        <a:lstStyle/>
        <a:p>
          <a:endParaRPr lang="en-US"/>
        </a:p>
      </dgm:t>
    </dgm:pt>
    <dgm:pt modelId="{2F34CD32-A94E-1C40-9508-B002B2718C1A}" type="pres">
      <dgm:prSet presAssocID="{B1119C1F-40C6-4E09-B0E8-C02591D4AEB4}" presName="vert0" presStyleCnt="0">
        <dgm:presLayoutVars>
          <dgm:dir/>
          <dgm:animOne val="branch"/>
          <dgm:animLvl val="lvl"/>
        </dgm:presLayoutVars>
      </dgm:prSet>
      <dgm:spPr/>
    </dgm:pt>
    <dgm:pt modelId="{561E74AD-7D5D-0C43-8509-D70E65C53484}" type="pres">
      <dgm:prSet presAssocID="{1FDCBB09-C99F-4DE5-B4DD-3003088408FC}" presName="thickLine" presStyleLbl="alignNode1" presStyleIdx="0" presStyleCnt="7"/>
      <dgm:spPr/>
    </dgm:pt>
    <dgm:pt modelId="{81113937-D0AD-264A-9941-95EA1A465E89}" type="pres">
      <dgm:prSet presAssocID="{1FDCBB09-C99F-4DE5-B4DD-3003088408FC}" presName="horz1" presStyleCnt="0"/>
      <dgm:spPr/>
    </dgm:pt>
    <dgm:pt modelId="{6AC6B310-2B52-2140-B47A-48F90EFFDA4F}" type="pres">
      <dgm:prSet presAssocID="{1FDCBB09-C99F-4DE5-B4DD-3003088408FC}" presName="tx1" presStyleLbl="revTx" presStyleIdx="0" presStyleCnt="7"/>
      <dgm:spPr/>
    </dgm:pt>
    <dgm:pt modelId="{A6FDF32A-9582-C047-9E39-A75DB341F1EC}" type="pres">
      <dgm:prSet presAssocID="{1FDCBB09-C99F-4DE5-B4DD-3003088408FC}" presName="vert1" presStyleCnt="0"/>
      <dgm:spPr/>
    </dgm:pt>
    <dgm:pt modelId="{BED7717D-AFED-1E42-BA29-BB27CFAB5FB7}" type="pres">
      <dgm:prSet presAssocID="{9FCBB3E0-61F2-40DE-BF3E-0FD8E6A362D4}" presName="thickLine" presStyleLbl="alignNode1" presStyleIdx="1" presStyleCnt="7"/>
      <dgm:spPr/>
    </dgm:pt>
    <dgm:pt modelId="{53C2FF6B-9CCD-7549-858A-57119DD1EBA4}" type="pres">
      <dgm:prSet presAssocID="{9FCBB3E0-61F2-40DE-BF3E-0FD8E6A362D4}" presName="horz1" presStyleCnt="0"/>
      <dgm:spPr/>
    </dgm:pt>
    <dgm:pt modelId="{2739E164-CCD1-5344-B666-EC26B3BC93CA}" type="pres">
      <dgm:prSet presAssocID="{9FCBB3E0-61F2-40DE-BF3E-0FD8E6A362D4}" presName="tx1" presStyleLbl="revTx" presStyleIdx="1" presStyleCnt="7"/>
      <dgm:spPr/>
    </dgm:pt>
    <dgm:pt modelId="{593FD086-FD24-1C47-944A-483471F00433}" type="pres">
      <dgm:prSet presAssocID="{9FCBB3E0-61F2-40DE-BF3E-0FD8E6A362D4}" presName="vert1" presStyleCnt="0"/>
      <dgm:spPr/>
    </dgm:pt>
    <dgm:pt modelId="{7343DB84-B850-E143-A78A-89EAB8B49041}" type="pres">
      <dgm:prSet presAssocID="{AD9E04C9-3FA0-4B2B-B896-8920AF768AB5}" presName="thickLine" presStyleLbl="alignNode1" presStyleIdx="2" presStyleCnt="7"/>
      <dgm:spPr/>
    </dgm:pt>
    <dgm:pt modelId="{14F43CA6-F386-554A-93FB-38BFC0F060F1}" type="pres">
      <dgm:prSet presAssocID="{AD9E04C9-3FA0-4B2B-B896-8920AF768AB5}" presName="horz1" presStyleCnt="0"/>
      <dgm:spPr/>
    </dgm:pt>
    <dgm:pt modelId="{255C64F6-97E5-4844-8CDF-ED3BF829C37E}" type="pres">
      <dgm:prSet presAssocID="{AD9E04C9-3FA0-4B2B-B896-8920AF768AB5}" presName="tx1" presStyleLbl="revTx" presStyleIdx="2" presStyleCnt="7"/>
      <dgm:spPr/>
    </dgm:pt>
    <dgm:pt modelId="{698AC735-24E9-A447-87C8-27D2274D030C}" type="pres">
      <dgm:prSet presAssocID="{AD9E04C9-3FA0-4B2B-B896-8920AF768AB5}" presName="vert1" presStyleCnt="0"/>
      <dgm:spPr/>
    </dgm:pt>
    <dgm:pt modelId="{74E1186A-3061-8D4A-BB81-AF146B88D68E}" type="pres">
      <dgm:prSet presAssocID="{D1A862D3-B247-498B-8919-69319754C844}" presName="thickLine" presStyleLbl="alignNode1" presStyleIdx="3" presStyleCnt="7"/>
      <dgm:spPr/>
    </dgm:pt>
    <dgm:pt modelId="{6EC94C8C-7DC2-F34A-88C9-5E4E6B65C8A2}" type="pres">
      <dgm:prSet presAssocID="{D1A862D3-B247-498B-8919-69319754C844}" presName="horz1" presStyleCnt="0"/>
      <dgm:spPr/>
    </dgm:pt>
    <dgm:pt modelId="{4E5CD8EC-E2FF-9E4F-B2AC-041A330F6E9E}" type="pres">
      <dgm:prSet presAssocID="{D1A862D3-B247-498B-8919-69319754C844}" presName="tx1" presStyleLbl="revTx" presStyleIdx="3" presStyleCnt="7"/>
      <dgm:spPr/>
    </dgm:pt>
    <dgm:pt modelId="{1B08C3BA-E653-474B-B83E-7B0A1F07BB9C}" type="pres">
      <dgm:prSet presAssocID="{D1A862D3-B247-498B-8919-69319754C844}" presName="vert1" presStyleCnt="0"/>
      <dgm:spPr/>
    </dgm:pt>
    <dgm:pt modelId="{04CBC712-C25D-FD48-B05D-9F01DD1441A4}" type="pres">
      <dgm:prSet presAssocID="{C27DBBB2-D235-41BE-88DA-9C1676B79C05}" presName="thickLine" presStyleLbl="alignNode1" presStyleIdx="4" presStyleCnt="7"/>
      <dgm:spPr/>
    </dgm:pt>
    <dgm:pt modelId="{0304D4D9-E413-5140-BAA2-28B843F006EA}" type="pres">
      <dgm:prSet presAssocID="{C27DBBB2-D235-41BE-88DA-9C1676B79C05}" presName="horz1" presStyleCnt="0"/>
      <dgm:spPr/>
    </dgm:pt>
    <dgm:pt modelId="{41C9A937-D05C-4440-B1EF-05764683BE89}" type="pres">
      <dgm:prSet presAssocID="{C27DBBB2-D235-41BE-88DA-9C1676B79C05}" presName="tx1" presStyleLbl="revTx" presStyleIdx="4" presStyleCnt="7"/>
      <dgm:spPr/>
    </dgm:pt>
    <dgm:pt modelId="{DECA4985-7E3A-9F47-A6D7-2E82CF76104F}" type="pres">
      <dgm:prSet presAssocID="{C27DBBB2-D235-41BE-88DA-9C1676B79C05}" presName="vert1" presStyleCnt="0"/>
      <dgm:spPr/>
    </dgm:pt>
    <dgm:pt modelId="{9F0AB733-6963-5046-8E7B-51EBD27CF506}" type="pres">
      <dgm:prSet presAssocID="{2D7F5D07-A059-4EDC-A746-536F87A23E95}" presName="thickLine" presStyleLbl="alignNode1" presStyleIdx="5" presStyleCnt="7"/>
      <dgm:spPr/>
    </dgm:pt>
    <dgm:pt modelId="{1490CA18-CBE7-5A4B-BE6E-DBB87136F5BE}" type="pres">
      <dgm:prSet presAssocID="{2D7F5D07-A059-4EDC-A746-536F87A23E95}" presName="horz1" presStyleCnt="0"/>
      <dgm:spPr/>
    </dgm:pt>
    <dgm:pt modelId="{9F90DC42-6CEC-0B48-B38E-1737875336C5}" type="pres">
      <dgm:prSet presAssocID="{2D7F5D07-A059-4EDC-A746-536F87A23E95}" presName="tx1" presStyleLbl="revTx" presStyleIdx="5" presStyleCnt="7"/>
      <dgm:spPr/>
    </dgm:pt>
    <dgm:pt modelId="{1050B871-3F84-9C4A-B667-5C454DE037C3}" type="pres">
      <dgm:prSet presAssocID="{2D7F5D07-A059-4EDC-A746-536F87A23E95}" presName="vert1" presStyleCnt="0"/>
      <dgm:spPr/>
    </dgm:pt>
    <dgm:pt modelId="{0CFB42F3-CB0C-2A46-A5D1-964FBB8B814A}" type="pres">
      <dgm:prSet presAssocID="{5489DCEE-109E-45BA-82F9-CEC1234AE3A5}" presName="thickLine" presStyleLbl="alignNode1" presStyleIdx="6" presStyleCnt="7"/>
      <dgm:spPr/>
    </dgm:pt>
    <dgm:pt modelId="{89A38974-03CC-4342-9AB0-B5239478C6D2}" type="pres">
      <dgm:prSet presAssocID="{5489DCEE-109E-45BA-82F9-CEC1234AE3A5}" presName="horz1" presStyleCnt="0"/>
      <dgm:spPr/>
    </dgm:pt>
    <dgm:pt modelId="{8B562581-55EE-BF45-A39B-5CA84D8F00A3}" type="pres">
      <dgm:prSet presAssocID="{5489DCEE-109E-45BA-82F9-CEC1234AE3A5}" presName="tx1" presStyleLbl="revTx" presStyleIdx="6" presStyleCnt="7"/>
      <dgm:spPr/>
    </dgm:pt>
    <dgm:pt modelId="{93EED73F-EEE5-E34B-B29F-B06CCA296A6D}" type="pres">
      <dgm:prSet presAssocID="{5489DCEE-109E-45BA-82F9-CEC1234AE3A5}" presName="vert1" presStyleCnt="0"/>
      <dgm:spPr/>
    </dgm:pt>
  </dgm:ptLst>
  <dgm:cxnLst>
    <dgm:cxn modelId="{1054920F-1DEC-4958-B0AC-2A8FE08A4A64}" srcId="{B1119C1F-40C6-4E09-B0E8-C02591D4AEB4}" destId="{AD9E04C9-3FA0-4B2B-B896-8920AF768AB5}" srcOrd="2" destOrd="0" parTransId="{061159E1-BA94-4F3B-A2FD-B27F111E671F}" sibTransId="{26DF3852-C888-4657-A71C-49BAA1421F14}"/>
    <dgm:cxn modelId="{A7D6CE10-6301-467A-99CD-47CA01E11AAF}" srcId="{B1119C1F-40C6-4E09-B0E8-C02591D4AEB4}" destId="{C27DBBB2-D235-41BE-88DA-9C1676B79C05}" srcOrd="4" destOrd="0" parTransId="{9FBBBC0A-07FD-4234-AA82-30670C9BE866}" sibTransId="{0A1A6038-9EFD-4E7D-AEC7-CE6C4890125A}"/>
    <dgm:cxn modelId="{4B096829-62A4-6043-A9A9-621A26F50E01}" type="presOf" srcId="{1FDCBB09-C99F-4DE5-B4DD-3003088408FC}" destId="{6AC6B310-2B52-2140-B47A-48F90EFFDA4F}" srcOrd="0" destOrd="0" presId="urn:microsoft.com/office/officeart/2008/layout/LinedList"/>
    <dgm:cxn modelId="{2A4C9834-FF1A-4877-B61D-3ED608C3756A}" srcId="{B1119C1F-40C6-4E09-B0E8-C02591D4AEB4}" destId="{9FCBB3E0-61F2-40DE-BF3E-0FD8E6A362D4}" srcOrd="1" destOrd="0" parTransId="{97E1D00B-30C9-4FEE-8D16-5E22B9311125}" sibTransId="{1B4B6D98-F9EE-4F11-B9A6-7DFD047EFA64}"/>
    <dgm:cxn modelId="{1E8A6654-DFE6-A340-AEA4-8E9266A5DE96}" type="presOf" srcId="{9FCBB3E0-61F2-40DE-BF3E-0FD8E6A362D4}" destId="{2739E164-CCD1-5344-B666-EC26B3BC93CA}" srcOrd="0" destOrd="0" presId="urn:microsoft.com/office/officeart/2008/layout/LinedList"/>
    <dgm:cxn modelId="{7547E556-8F20-457D-8CF9-D0E8BAC19A9F}" srcId="{B1119C1F-40C6-4E09-B0E8-C02591D4AEB4}" destId="{5489DCEE-109E-45BA-82F9-CEC1234AE3A5}" srcOrd="6" destOrd="0" parTransId="{9D8EA2AA-5FEA-4DF9-8F3E-EADAD30D0D21}" sibTransId="{022F39A2-2E63-4BCF-84CD-268FB229F668}"/>
    <dgm:cxn modelId="{3E92AD62-A643-8C42-B2B6-0AA3A94D1478}" type="presOf" srcId="{2D7F5D07-A059-4EDC-A746-536F87A23E95}" destId="{9F90DC42-6CEC-0B48-B38E-1737875336C5}" srcOrd="0" destOrd="0" presId="urn:microsoft.com/office/officeart/2008/layout/LinedList"/>
    <dgm:cxn modelId="{BF81CD7D-37B9-4B4B-A936-76B5BC4DCBBD}" srcId="{B1119C1F-40C6-4E09-B0E8-C02591D4AEB4}" destId="{D1A862D3-B247-498B-8919-69319754C844}" srcOrd="3" destOrd="0" parTransId="{E4451A7A-6425-49C8-95E4-60C4D4773615}" sibTransId="{860718DE-D715-4D4D-89A3-EFF214C9A662}"/>
    <dgm:cxn modelId="{0F2DA594-E21D-7F4A-940D-74A7E5A62CF6}" type="presOf" srcId="{C27DBBB2-D235-41BE-88DA-9C1676B79C05}" destId="{41C9A937-D05C-4440-B1EF-05764683BE89}" srcOrd="0" destOrd="0" presId="urn:microsoft.com/office/officeart/2008/layout/LinedList"/>
    <dgm:cxn modelId="{5525E09A-0AC4-4B13-B675-F8114D525BE6}" srcId="{B1119C1F-40C6-4E09-B0E8-C02591D4AEB4}" destId="{2D7F5D07-A059-4EDC-A746-536F87A23E95}" srcOrd="5" destOrd="0" parTransId="{D6AE4056-6CD4-4F27-815D-D0CD8A997C0E}" sibTransId="{F6741F1E-5E1D-46F2-B813-B44106A72C57}"/>
    <dgm:cxn modelId="{0D28C2CB-050A-9B4E-87F2-DF4F65AA34EB}" type="presOf" srcId="{5489DCEE-109E-45BA-82F9-CEC1234AE3A5}" destId="{8B562581-55EE-BF45-A39B-5CA84D8F00A3}" srcOrd="0" destOrd="0" presId="urn:microsoft.com/office/officeart/2008/layout/LinedList"/>
    <dgm:cxn modelId="{981907CD-0447-C646-BD8D-D5AE8DA94E33}" type="presOf" srcId="{D1A862D3-B247-498B-8919-69319754C844}" destId="{4E5CD8EC-E2FF-9E4F-B2AC-041A330F6E9E}" srcOrd="0" destOrd="0" presId="urn:microsoft.com/office/officeart/2008/layout/LinedList"/>
    <dgm:cxn modelId="{B37AA1CF-1A1D-41EC-953C-C8890B549AF1}" srcId="{B1119C1F-40C6-4E09-B0E8-C02591D4AEB4}" destId="{1FDCBB09-C99F-4DE5-B4DD-3003088408FC}" srcOrd="0" destOrd="0" parTransId="{726C59C1-D38B-4E37-A856-0F1A1F60AA45}" sibTransId="{6A92EDBF-FCEE-4407-9244-5EDF32346DF8}"/>
    <dgm:cxn modelId="{0562F3D2-48E4-C146-B8B5-BB2C926DAC8A}" type="presOf" srcId="{AD9E04C9-3FA0-4B2B-B896-8920AF768AB5}" destId="{255C64F6-97E5-4844-8CDF-ED3BF829C37E}" srcOrd="0" destOrd="0" presId="urn:microsoft.com/office/officeart/2008/layout/LinedList"/>
    <dgm:cxn modelId="{8351F7EB-1EA1-AE42-9FC9-F5AE4C03BDD5}" type="presOf" srcId="{B1119C1F-40C6-4E09-B0E8-C02591D4AEB4}" destId="{2F34CD32-A94E-1C40-9508-B002B2718C1A}" srcOrd="0" destOrd="0" presId="urn:microsoft.com/office/officeart/2008/layout/LinedList"/>
    <dgm:cxn modelId="{D8F70CE7-361F-0149-93F7-87EC71275454}" type="presParOf" srcId="{2F34CD32-A94E-1C40-9508-B002B2718C1A}" destId="{561E74AD-7D5D-0C43-8509-D70E65C53484}" srcOrd="0" destOrd="0" presId="urn:microsoft.com/office/officeart/2008/layout/LinedList"/>
    <dgm:cxn modelId="{741F57D0-E1ED-744A-9FBC-D2966E4D0C40}" type="presParOf" srcId="{2F34CD32-A94E-1C40-9508-B002B2718C1A}" destId="{81113937-D0AD-264A-9941-95EA1A465E89}" srcOrd="1" destOrd="0" presId="urn:microsoft.com/office/officeart/2008/layout/LinedList"/>
    <dgm:cxn modelId="{2F549D90-A035-8449-90E9-07D4CFDC7087}" type="presParOf" srcId="{81113937-D0AD-264A-9941-95EA1A465E89}" destId="{6AC6B310-2B52-2140-B47A-48F90EFFDA4F}" srcOrd="0" destOrd="0" presId="urn:microsoft.com/office/officeart/2008/layout/LinedList"/>
    <dgm:cxn modelId="{BE83CAA8-B0C7-824F-A1C4-F98A3CBA2D25}" type="presParOf" srcId="{81113937-D0AD-264A-9941-95EA1A465E89}" destId="{A6FDF32A-9582-C047-9E39-A75DB341F1EC}" srcOrd="1" destOrd="0" presId="urn:microsoft.com/office/officeart/2008/layout/LinedList"/>
    <dgm:cxn modelId="{BE98BD42-D31C-A24C-9F23-618A5A55252B}" type="presParOf" srcId="{2F34CD32-A94E-1C40-9508-B002B2718C1A}" destId="{BED7717D-AFED-1E42-BA29-BB27CFAB5FB7}" srcOrd="2" destOrd="0" presId="urn:microsoft.com/office/officeart/2008/layout/LinedList"/>
    <dgm:cxn modelId="{A178F7EF-2C0E-3049-A650-4E92B6259644}" type="presParOf" srcId="{2F34CD32-A94E-1C40-9508-B002B2718C1A}" destId="{53C2FF6B-9CCD-7549-858A-57119DD1EBA4}" srcOrd="3" destOrd="0" presId="urn:microsoft.com/office/officeart/2008/layout/LinedList"/>
    <dgm:cxn modelId="{74A349F2-EBF3-344C-AADC-364958C29EE7}" type="presParOf" srcId="{53C2FF6B-9CCD-7549-858A-57119DD1EBA4}" destId="{2739E164-CCD1-5344-B666-EC26B3BC93CA}" srcOrd="0" destOrd="0" presId="urn:microsoft.com/office/officeart/2008/layout/LinedList"/>
    <dgm:cxn modelId="{0A8787F0-EFEC-BF4D-903B-98601BC0A7EA}" type="presParOf" srcId="{53C2FF6B-9CCD-7549-858A-57119DD1EBA4}" destId="{593FD086-FD24-1C47-944A-483471F00433}" srcOrd="1" destOrd="0" presId="urn:microsoft.com/office/officeart/2008/layout/LinedList"/>
    <dgm:cxn modelId="{81BEE49B-A7E4-8741-B463-0E0A1F7CE0E2}" type="presParOf" srcId="{2F34CD32-A94E-1C40-9508-B002B2718C1A}" destId="{7343DB84-B850-E143-A78A-89EAB8B49041}" srcOrd="4" destOrd="0" presId="urn:microsoft.com/office/officeart/2008/layout/LinedList"/>
    <dgm:cxn modelId="{453EAEB7-382F-0F44-A9F1-0DB95FAE57E6}" type="presParOf" srcId="{2F34CD32-A94E-1C40-9508-B002B2718C1A}" destId="{14F43CA6-F386-554A-93FB-38BFC0F060F1}" srcOrd="5" destOrd="0" presId="urn:microsoft.com/office/officeart/2008/layout/LinedList"/>
    <dgm:cxn modelId="{C92644A5-B305-5B4A-BD23-B55E983AF328}" type="presParOf" srcId="{14F43CA6-F386-554A-93FB-38BFC0F060F1}" destId="{255C64F6-97E5-4844-8CDF-ED3BF829C37E}" srcOrd="0" destOrd="0" presId="urn:microsoft.com/office/officeart/2008/layout/LinedList"/>
    <dgm:cxn modelId="{F053F363-8456-8448-ACB5-78BE9D763870}" type="presParOf" srcId="{14F43CA6-F386-554A-93FB-38BFC0F060F1}" destId="{698AC735-24E9-A447-87C8-27D2274D030C}" srcOrd="1" destOrd="0" presId="urn:microsoft.com/office/officeart/2008/layout/LinedList"/>
    <dgm:cxn modelId="{904FF6B3-A3D6-A64A-A995-EFC82627C618}" type="presParOf" srcId="{2F34CD32-A94E-1C40-9508-B002B2718C1A}" destId="{74E1186A-3061-8D4A-BB81-AF146B88D68E}" srcOrd="6" destOrd="0" presId="urn:microsoft.com/office/officeart/2008/layout/LinedList"/>
    <dgm:cxn modelId="{DB66129D-2C9C-6E47-B37D-61EBE87565CD}" type="presParOf" srcId="{2F34CD32-A94E-1C40-9508-B002B2718C1A}" destId="{6EC94C8C-7DC2-F34A-88C9-5E4E6B65C8A2}" srcOrd="7" destOrd="0" presId="urn:microsoft.com/office/officeart/2008/layout/LinedList"/>
    <dgm:cxn modelId="{3E90B5E5-1B35-7349-98EA-8B7A052B3447}" type="presParOf" srcId="{6EC94C8C-7DC2-F34A-88C9-5E4E6B65C8A2}" destId="{4E5CD8EC-E2FF-9E4F-B2AC-041A330F6E9E}" srcOrd="0" destOrd="0" presId="urn:microsoft.com/office/officeart/2008/layout/LinedList"/>
    <dgm:cxn modelId="{9AE8086C-2AB1-D64D-8BDF-2B645E01F500}" type="presParOf" srcId="{6EC94C8C-7DC2-F34A-88C9-5E4E6B65C8A2}" destId="{1B08C3BA-E653-474B-B83E-7B0A1F07BB9C}" srcOrd="1" destOrd="0" presId="urn:microsoft.com/office/officeart/2008/layout/LinedList"/>
    <dgm:cxn modelId="{E89C2ACB-1591-D44F-9F1D-CADE15676385}" type="presParOf" srcId="{2F34CD32-A94E-1C40-9508-B002B2718C1A}" destId="{04CBC712-C25D-FD48-B05D-9F01DD1441A4}" srcOrd="8" destOrd="0" presId="urn:microsoft.com/office/officeart/2008/layout/LinedList"/>
    <dgm:cxn modelId="{4383D3CB-6531-4543-87C6-D1AA637190CF}" type="presParOf" srcId="{2F34CD32-A94E-1C40-9508-B002B2718C1A}" destId="{0304D4D9-E413-5140-BAA2-28B843F006EA}" srcOrd="9" destOrd="0" presId="urn:microsoft.com/office/officeart/2008/layout/LinedList"/>
    <dgm:cxn modelId="{6ACDDC64-BAE3-3947-AB62-35D352818FFD}" type="presParOf" srcId="{0304D4D9-E413-5140-BAA2-28B843F006EA}" destId="{41C9A937-D05C-4440-B1EF-05764683BE89}" srcOrd="0" destOrd="0" presId="urn:microsoft.com/office/officeart/2008/layout/LinedList"/>
    <dgm:cxn modelId="{A6B4DABF-4C74-0845-9D45-A55DD9DB1F93}" type="presParOf" srcId="{0304D4D9-E413-5140-BAA2-28B843F006EA}" destId="{DECA4985-7E3A-9F47-A6D7-2E82CF76104F}" srcOrd="1" destOrd="0" presId="urn:microsoft.com/office/officeart/2008/layout/LinedList"/>
    <dgm:cxn modelId="{A6C49352-4FF9-464E-A0B4-54983E0D2298}" type="presParOf" srcId="{2F34CD32-A94E-1C40-9508-B002B2718C1A}" destId="{9F0AB733-6963-5046-8E7B-51EBD27CF506}" srcOrd="10" destOrd="0" presId="urn:microsoft.com/office/officeart/2008/layout/LinedList"/>
    <dgm:cxn modelId="{BC0A2B4D-20DB-6B47-A514-41FD3E8DBF69}" type="presParOf" srcId="{2F34CD32-A94E-1C40-9508-B002B2718C1A}" destId="{1490CA18-CBE7-5A4B-BE6E-DBB87136F5BE}" srcOrd="11" destOrd="0" presId="urn:microsoft.com/office/officeart/2008/layout/LinedList"/>
    <dgm:cxn modelId="{D04AE366-4B3C-A543-A515-9795E051C967}" type="presParOf" srcId="{1490CA18-CBE7-5A4B-BE6E-DBB87136F5BE}" destId="{9F90DC42-6CEC-0B48-B38E-1737875336C5}" srcOrd="0" destOrd="0" presId="urn:microsoft.com/office/officeart/2008/layout/LinedList"/>
    <dgm:cxn modelId="{87D199E4-2027-864E-9EF4-C28A172C4FFC}" type="presParOf" srcId="{1490CA18-CBE7-5A4B-BE6E-DBB87136F5BE}" destId="{1050B871-3F84-9C4A-B667-5C454DE037C3}" srcOrd="1" destOrd="0" presId="urn:microsoft.com/office/officeart/2008/layout/LinedList"/>
    <dgm:cxn modelId="{994B1FF7-317B-2A49-9669-BBA63EE6DBAF}" type="presParOf" srcId="{2F34CD32-A94E-1C40-9508-B002B2718C1A}" destId="{0CFB42F3-CB0C-2A46-A5D1-964FBB8B814A}" srcOrd="12" destOrd="0" presId="urn:microsoft.com/office/officeart/2008/layout/LinedList"/>
    <dgm:cxn modelId="{8FB32D8B-C90E-FD42-9864-A57D4D9DCC37}" type="presParOf" srcId="{2F34CD32-A94E-1C40-9508-B002B2718C1A}" destId="{89A38974-03CC-4342-9AB0-B5239478C6D2}" srcOrd="13" destOrd="0" presId="urn:microsoft.com/office/officeart/2008/layout/LinedList"/>
    <dgm:cxn modelId="{0B46B33D-8193-DC44-8FCC-6AE3528DF925}" type="presParOf" srcId="{89A38974-03CC-4342-9AB0-B5239478C6D2}" destId="{8B562581-55EE-BF45-A39B-5CA84D8F00A3}" srcOrd="0" destOrd="0" presId="urn:microsoft.com/office/officeart/2008/layout/LinedList"/>
    <dgm:cxn modelId="{D7E0DD05-2940-BD44-A560-D7784DF3895A}" type="presParOf" srcId="{89A38974-03CC-4342-9AB0-B5239478C6D2}" destId="{93EED73F-EEE5-E34B-B29F-B06CCA296A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E74AD-7D5D-0C43-8509-D70E65C53484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6B310-2B52-2140-B47A-48F90EFFDA4F}">
      <dsp:nvSpPr>
        <dsp:cNvPr id="0" name=""/>
        <dsp:cNvSpPr/>
      </dsp:nvSpPr>
      <dsp:spPr>
        <a:xfrm>
          <a:off x="0" y="623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AEROWEB sur le site du SIA</a:t>
          </a:r>
          <a:endParaRPr lang="en-US" sz="3300" kern="1200"/>
        </a:p>
      </dsp:txBody>
      <dsp:txXfrm>
        <a:off x="0" y="623"/>
        <a:ext cx="6492875" cy="729164"/>
      </dsp:txXfrm>
    </dsp:sp>
    <dsp:sp modelId="{BED7717D-AFED-1E42-BA29-BB27CFAB5FB7}">
      <dsp:nvSpPr>
        <dsp:cNvPr id="0" name=""/>
        <dsp:cNvSpPr/>
      </dsp:nvSpPr>
      <dsp:spPr>
        <a:xfrm>
          <a:off x="0" y="729788"/>
          <a:ext cx="6492875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9E164-CCD1-5344-B666-EC26B3BC93CA}">
      <dsp:nvSpPr>
        <dsp:cNvPr id="0" name=""/>
        <dsp:cNvSpPr/>
      </dsp:nvSpPr>
      <dsp:spPr>
        <a:xfrm>
          <a:off x="0" y="729788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TopMétéo: payant</a:t>
          </a:r>
          <a:endParaRPr lang="en-US" sz="3300" kern="1200"/>
        </a:p>
      </dsp:txBody>
      <dsp:txXfrm>
        <a:off x="0" y="729788"/>
        <a:ext cx="6492875" cy="729164"/>
      </dsp:txXfrm>
    </dsp:sp>
    <dsp:sp modelId="{7343DB84-B850-E143-A78A-89EAB8B49041}">
      <dsp:nvSpPr>
        <dsp:cNvPr id="0" name=""/>
        <dsp:cNvSpPr/>
      </dsp:nvSpPr>
      <dsp:spPr>
        <a:xfrm>
          <a:off x="0" y="1458952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64F6-97E5-4844-8CDF-ED3BF829C37E}">
      <dsp:nvSpPr>
        <dsp:cNvPr id="0" name=""/>
        <dsp:cNvSpPr/>
      </dsp:nvSpPr>
      <dsp:spPr>
        <a:xfrm>
          <a:off x="0" y="145895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météo&amp;radar application mobile</a:t>
          </a:r>
          <a:endParaRPr lang="en-US" sz="3300" kern="1200"/>
        </a:p>
      </dsp:txBody>
      <dsp:txXfrm>
        <a:off x="0" y="1458952"/>
        <a:ext cx="6492875" cy="729164"/>
      </dsp:txXfrm>
    </dsp:sp>
    <dsp:sp modelId="{74E1186A-3061-8D4A-BB81-AF146B88D68E}">
      <dsp:nvSpPr>
        <dsp:cNvPr id="0" name=""/>
        <dsp:cNvSpPr/>
      </dsp:nvSpPr>
      <dsp:spPr>
        <a:xfrm>
          <a:off x="0" y="2188117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CD8EC-E2FF-9E4F-B2AC-041A330F6E9E}">
      <dsp:nvSpPr>
        <dsp:cNvPr id="0" name=""/>
        <dsp:cNvSpPr/>
      </dsp:nvSpPr>
      <dsp:spPr>
        <a:xfrm>
          <a:off x="0" y="218811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Parapente météo</a:t>
          </a:r>
          <a:endParaRPr lang="en-US" sz="3300" kern="1200"/>
        </a:p>
      </dsp:txBody>
      <dsp:txXfrm>
        <a:off x="0" y="2188117"/>
        <a:ext cx="6492875" cy="729164"/>
      </dsp:txXfrm>
    </dsp:sp>
    <dsp:sp modelId="{04CBC712-C25D-FD48-B05D-9F01DD1441A4}">
      <dsp:nvSpPr>
        <dsp:cNvPr id="0" name=""/>
        <dsp:cNvSpPr/>
      </dsp:nvSpPr>
      <dsp:spPr>
        <a:xfrm>
          <a:off x="0" y="2917282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9A937-D05C-4440-B1EF-05764683BE89}">
      <dsp:nvSpPr>
        <dsp:cNvPr id="0" name=""/>
        <dsp:cNvSpPr/>
      </dsp:nvSpPr>
      <dsp:spPr>
        <a:xfrm>
          <a:off x="0" y="2917282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METAR &amp; TAF</a:t>
          </a:r>
          <a:endParaRPr lang="en-US" sz="3300" kern="1200"/>
        </a:p>
      </dsp:txBody>
      <dsp:txXfrm>
        <a:off x="0" y="2917282"/>
        <a:ext cx="6492875" cy="729164"/>
      </dsp:txXfrm>
    </dsp:sp>
    <dsp:sp modelId="{9F0AB733-6963-5046-8E7B-51EBD27CF506}">
      <dsp:nvSpPr>
        <dsp:cNvPr id="0" name=""/>
        <dsp:cNvSpPr/>
      </dsp:nvSpPr>
      <dsp:spPr>
        <a:xfrm>
          <a:off x="0" y="3646447"/>
          <a:ext cx="6492875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0DC42-6CEC-0B48-B38E-1737875336C5}">
      <dsp:nvSpPr>
        <dsp:cNvPr id="0" name=""/>
        <dsp:cNvSpPr/>
      </dsp:nvSpPr>
      <dsp:spPr>
        <a:xfrm>
          <a:off x="0" y="3646447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TEMSI-WINTEM</a:t>
          </a:r>
          <a:endParaRPr lang="en-US" sz="3300" kern="1200"/>
        </a:p>
      </dsp:txBody>
      <dsp:txXfrm>
        <a:off x="0" y="3646447"/>
        <a:ext cx="6492875" cy="729164"/>
      </dsp:txXfrm>
    </dsp:sp>
    <dsp:sp modelId="{0CFB42F3-CB0C-2A46-A5D1-964FBB8B814A}">
      <dsp:nvSpPr>
        <dsp:cNvPr id="0" name=""/>
        <dsp:cNvSpPr/>
      </dsp:nvSpPr>
      <dsp:spPr>
        <a:xfrm>
          <a:off x="0" y="4375611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62581-55EE-BF45-A39B-5CA84D8F00A3}">
      <dsp:nvSpPr>
        <dsp:cNvPr id="0" name=""/>
        <dsp:cNvSpPr/>
      </dsp:nvSpPr>
      <dsp:spPr>
        <a:xfrm>
          <a:off x="0" y="4375611"/>
          <a:ext cx="6492875" cy="72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Etc….</a:t>
          </a:r>
          <a:endParaRPr lang="en-US" sz="3300" kern="1200"/>
        </a:p>
      </dsp:txBody>
      <dsp:txXfrm>
        <a:off x="0" y="4375611"/>
        <a:ext cx="6492875" cy="729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C8857F-0504-2D48-98B8-7769AD89D3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A28F76-D707-2B45-B999-A835D41875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059E3-5B0B-9C4F-8522-1F7F091BE053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D9CCE9-05CB-5A47-97F7-95C0D2DFA9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E30114-6AE2-1E4E-86BD-5822C866DD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204FD-2A22-9949-BF37-4B7A59403E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687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6C6A-E2BA-E945-A710-C7E98A6DA62B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DB1F3-4997-2F42-BA67-34DA4A2A6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3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6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49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62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018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31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B1F3-4997-2F42-BA67-34DA4A2A6A9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1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F454-21E7-0B4A-960F-52C2F5C07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E72450-123A-644F-A182-C0A5DBE0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14C898-2FA8-3F48-80A6-4A4F2C46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ED65D-6FCB-D74F-B8C4-2E9FA326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20BB39-5178-1648-B977-168580C8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18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B55FAB-BD21-6C47-A008-76437586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F40D72-694A-4C4D-89BF-B2D12FC25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D36FDB-F00C-1344-A2EC-3D141A4C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060AA3-68D1-4744-84C4-FDC9BB33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CF749B-04EE-BE47-A6FB-5EF1E422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18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7219203-FA10-D148-B972-8C31A94CC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4A26E3-AF6C-A246-9B42-925BB7A4B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2C73C3-A48B-3F48-9AB1-5600572D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4F35AB-4A9C-D74E-BB3D-FECC0FA9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A1ECAA-F991-1D46-86A7-26EB60E7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40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58F893-3763-3F43-8C4D-9B9E305B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B6F1D2-3B6E-D344-8543-E963EF99F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2B76CD-C035-2444-B389-379EE68F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70609A-0E0D-DC49-BFD9-DF1F4BCB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E457C-47DF-504B-B91B-BB797F43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4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99B0C-8CFD-324A-BF7F-3751813A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ABA009-D318-CD41-AB08-B57A2DBBF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69352-9947-B048-892D-11397A11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A0261-DB32-9044-9A63-C64F4E34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EBCC9D-C16E-9840-9846-2FA9D100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57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59BA8-10BC-144F-8F62-06BBDDAD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306301-7662-FF4B-AAE5-12754A586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671C27-664A-6243-94E5-8BB7C175B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0217D7-0F45-4D44-91CD-645A240B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BC3B8F-9449-4443-9E03-8598D212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5DF0D6-F257-BE47-85D6-329314C6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74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3FFB6-4EF3-924B-9640-AB9B9A6A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41D2F9-C69E-3B41-9785-B510A6EED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5C07F-354F-0F45-A8F3-9B8D94963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E63260-E0A5-134C-8058-9D9CC6424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E425B5-9CD5-CA47-8C4C-A592591A8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4BB86B-EBD6-B14D-B6FC-488C31FE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874E5E-F85D-964C-8D69-CEF2F24C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F46253-54B8-A349-A9CF-5BE27C13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69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AF917-3F19-D64A-8A8C-7B02AA00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7BD900-A62A-E347-8409-F399B1FD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135976-A505-ED49-BDF3-340F8E504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020047-AB28-B548-A198-E5CD6B6C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88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591C79-00BC-DF47-B047-D9B17A42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BB7C89-19D2-224A-8F63-4DC4CCB7B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56B72C-5E65-8248-857E-6D2FE69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85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B2DB6-2E65-794F-BEDD-A95CA007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FEEB06-F303-FA40-9450-1608B98D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C81B1A-D3F8-6348-93E3-B99ABC8F7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145E02-0F29-134C-9BA4-3BA24BBC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3C7AD1-843F-C64E-B2F7-66BCC911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05BE1B-A12A-1749-8882-7F4E6A2A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93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850D9-CBF4-3048-876B-D82F2DD9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1D8C11-D669-D545-8EB8-C6CD6B592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915E1B-D6DD-DA4D-9676-C78B6D0FC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99E46C-7C99-E34C-9E32-D7830C13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9C7F1E-682A-6C4B-8345-DD6B7AAF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2C9784-598B-FB4A-B6CB-35DEACBB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03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573DE7-62DE-0F46-8A1A-0DBB38DF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8E37F1-AC3A-0D41-AC47-54AD66890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3E6927-7249-8347-9A3C-0749A72D9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584C-AB10-C140-BC80-E462AF06F422}" type="datetimeFigureOut">
              <a:rPr lang="fr-FR" smtClean="0"/>
              <a:t>19/11/2022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728DFF-4BE9-C245-801E-60B94095F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F5409-DBC8-3E4F-93CA-CD7454BB5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06CC6-7C9E-F049-B0A9-0F299594BC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86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lavionnaire.fr/AerodynFluxAil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Relationship Id="rId1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mquetin.free.fr/5simu/Navigation1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eoportail.gouv.fr/donnees/carte-oaci-vf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ia.aviation-civile.gouv.fr/documents/htmlshow?f=dvd/eAIP_03_NOV_2022/Atlas-VAC/home.ht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5A44DC-BF3E-004E-B273-3FE93B310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6994"/>
            <a:ext cx="9144000" cy="23876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alpha val="50000"/>
                  </a:schemeClr>
                </a:solidFill>
              </a:rPr>
              <a:t>ULM NORD LORRAINE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FA0A53-5AD6-5A4B-85BC-CE2E8D64C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8861" y="4999146"/>
            <a:ext cx="3914277" cy="1106970"/>
          </a:xfrm>
        </p:spPr>
        <p:txBody>
          <a:bodyPr wrap="none" anchor="ctr" anchorCtr="0">
            <a:spAutoFit/>
          </a:bodyPr>
          <a:lstStyle/>
          <a:p>
            <a:r>
              <a:rPr lang="fr-FR" sz="3200" dirty="0">
                <a:solidFill>
                  <a:schemeClr val="tx1">
                    <a:alpha val="59000"/>
                  </a:schemeClr>
                </a:solidFill>
              </a:rPr>
              <a:t>Cours théoriques ULM</a:t>
            </a:r>
          </a:p>
          <a:p>
            <a:r>
              <a:rPr lang="fr-FR" sz="3200" dirty="0">
                <a:solidFill>
                  <a:schemeClr val="tx1">
                    <a:alpha val="59000"/>
                  </a:schemeClr>
                </a:solidFill>
              </a:rPr>
              <a:t>Programme 2023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2ACDDC-D1A3-7146-842C-E3E69A0967E4}"/>
              </a:ext>
            </a:extLst>
          </p:cNvPr>
          <p:cNvSpPr txBox="1"/>
          <p:nvPr/>
        </p:nvSpPr>
        <p:spPr>
          <a:xfrm>
            <a:off x="9787467" y="6180667"/>
            <a:ext cx="19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 Novembre 2022</a:t>
            </a:r>
          </a:p>
        </p:txBody>
      </p:sp>
    </p:spTree>
    <p:extLst>
      <p:ext uri="{BB962C8B-B14F-4D97-AF65-F5344CB8AC3E}">
        <p14:creationId xmlns:p14="http://schemas.microsoft.com/office/powerpoint/2010/main" val="220567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D4DBD30-7FEF-1342-B9D7-6980B5AF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611880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/>
              <a:t>Structure des messages </a:t>
            </a:r>
          </a:p>
        </p:txBody>
      </p:sp>
      <p:pic>
        <p:nvPicPr>
          <p:cNvPr id="62" name="Image 61" descr="Une image contenant tenant, écran, table, main&#10;&#10;Description générée automatiquement">
            <a:extLst>
              <a:ext uri="{FF2B5EF4-FFF2-40B4-BE49-F238E27FC236}">
                <a16:creationId xmlns:a16="http://schemas.microsoft.com/office/drawing/2014/main" id="{F1B32D5B-36DF-2344-85AD-529CCB14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" r="1" b="1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305EEC0-4841-CC45-A923-10460C1BE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826" y="4495466"/>
            <a:ext cx="6061022" cy="1536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fr-FR" sz="1800"/>
            </a:br>
            <a:endParaRPr lang="fr-FR" sz="1800"/>
          </a:p>
          <a:p>
            <a:pPr marL="0" indent="0">
              <a:buNone/>
            </a:pPr>
            <a:endParaRPr lang="fr-FR" sz="1800"/>
          </a:p>
        </p:txBody>
      </p:sp>
      <p:sp>
        <p:nvSpPr>
          <p:cNvPr id="39" name="Espace réservé du contenu 4">
            <a:extLst>
              <a:ext uri="{FF2B5EF4-FFF2-40B4-BE49-F238E27FC236}">
                <a16:creationId xmlns:a16="http://schemas.microsoft.com/office/drawing/2014/main" id="{AA78BF4F-2E6A-0241-AB22-8561A55A3C8B}"/>
              </a:ext>
            </a:extLst>
          </p:cNvPr>
          <p:cNvSpPr txBox="1">
            <a:spLocks/>
          </p:cNvSpPr>
          <p:nvPr/>
        </p:nvSpPr>
        <p:spPr>
          <a:xfrm>
            <a:off x="4996543" y="4163786"/>
            <a:ext cx="7089094" cy="18880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/>
          </a:p>
          <a:p>
            <a:endParaRPr lang="fr-FR" sz="1800"/>
          </a:p>
          <a:p>
            <a:r>
              <a:rPr lang="fr-FR" sz="1900"/>
              <a:t>Avant de prendre la fréquence: construire son message dans sa tête</a:t>
            </a:r>
          </a:p>
          <a:p>
            <a:r>
              <a:rPr lang="fr-FR" sz="1900"/>
              <a:t>Message initial:</a:t>
            </a:r>
          </a:p>
          <a:p>
            <a:r>
              <a:rPr lang="fr-FR" sz="1800" b="1">
                <a:solidFill>
                  <a:schemeClr val="accent1"/>
                </a:solidFill>
              </a:rPr>
              <a:t>&lt;appelé&gt;&lt;appelant&gt;&lt;type&gt;&lt;POB&gt;&lt;position,………….,information&gt;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68964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D4DBD30-7FEF-1342-B9D7-6980B5AF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Comment ca vole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ABA9E1D-5342-9241-8931-7F2B64C41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55892">
            <a:off x="3759200" y="3759994"/>
            <a:ext cx="4706526" cy="48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332F6C-6A10-AA4A-931F-4E1B11BE6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13691">
            <a:off x="7772400" y="2306637"/>
            <a:ext cx="660400" cy="482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E9636A-F623-EE4F-B6A8-5E7C9B05D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8395">
            <a:off x="838200" y="2789237"/>
            <a:ext cx="2095500" cy="406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1FFB1C1-1C3B-724D-BA5D-7E2A2A701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89369">
            <a:off x="3448050" y="2472405"/>
            <a:ext cx="1270000" cy="5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71B70C-51CD-684F-B483-F92EE3A02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85825">
            <a:off x="846221" y="4963361"/>
            <a:ext cx="1257300" cy="444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81122-40E0-F446-BE1C-ACF77DFA5464}"/>
              </a:ext>
            </a:extLst>
          </p:cNvPr>
          <p:cNvSpPr/>
          <p:nvPr/>
        </p:nvSpPr>
        <p:spPr>
          <a:xfrm rot="1479590">
            <a:off x="6779962" y="5065615"/>
            <a:ext cx="2645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Rx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= 1/2 </a:t>
            </a:r>
            <a:r>
              <a:rPr lang="el-GR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ρ 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fr-FR" sz="2000" b="1" i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 . S . Cx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602FD83-432A-4A41-B792-87AE1E3EB6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45290">
            <a:off x="1451229" y="3710894"/>
            <a:ext cx="1295400" cy="584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F8C1F1-5D4B-2646-80E6-B0529FB0E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595191">
            <a:off x="3639305" y="4975393"/>
            <a:ext cx="1282700" cy="622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CD3622-C34B-E841-BB93-BCF8EDFC0B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4904">
            <a:off x="7508708" y="3040333"/>
            <a:ext cx="3238500" cy="4445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1BDE54-5A72-3546-9841-8093F97A7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44251">
            <a:off x="5102813" y="1965849"/>
            <a:ext cx="2019300" cy="4064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F056FD-ACA0-6A4D-AAF1-3D453E5D6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50802">
            <a:off x="9127958" y="4370158"/>
            <a:ext cx="2082800" cy="406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6B3B7C0-B04E-2F4D-9E72-F4253D4B6E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951936">
            <a:off x="2203203" y="5450336"/>
            <a:ext cx="1155700" cy="482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5C100B-B8A7-534E-9DFD-9DA705BF4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96940">
            <a:off x="5272468" y="4662572"/>
            <a:ext cx="1460500" cy="4064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5933B1F-F524-2E46-8367-7512997720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43627">
            <a:off x="8912392" y="1930150"/>
            <a:ext cx="2019300" cy="4064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5356F65-BD56-2B47-B1D7-D307C00898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060639">
            <a:off x="9191792" y="5596843"/>
            <a:ext cx="1460500" cy="406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E980A7-669B-894F-BF20-AACC2411FD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81067">
            <a:off x="5272468" y="5754782"/>
            <a:ext cx="2019300" cy="406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E631092-8E71-1941-84B6-120F223BA982}"/>
              </a:ext>
            </a:extLst>
          </p:cNvPr>
          <p:cNvSpPr/>
          <p:nvPr/>
        </p:nvSpPr>
        <p:spPr>
          <a:xfrm rot="19807866">
            <a:off x="5175602" y="2735144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8E5434"/>
                </a:solidFill>
                <a:latin typeface="arial" panose="020B0604020202020204" pitchFamily="34" charset="0"/>
              </a:rPr>
              <a:t>Cz = </a:t>
            </a:r>
            <a:r>
              <a:rPr lang="fr-FR" b="1" dirty="0" err="1">
                <a:solidFill>
                  <a:srgbClr val="8E5434"/>
                </a:solidFill>
                <a:latin typeface="arial" panose="020B0604020202020204" pitchFamily="34" charset="0"/>
              </a:rPr>
              <a:t>ƒ</a:t>
            </a:r>
            <a:r>
              <a:rPr lang="fr-FR" b="1" dirty="0">
                <a:solidFill>
                  <a:srgbClr val="8E5434"/>
                </a:solidFill>
                <a:latin typeface="arial" panose="020B0604020202020204" pitchFamily="34" charset="0"/>
              </a:rPr>
              <a:t> (Cx)</a:t>
            </a:r>
            <a:endParaRPr lang="fr-F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376EEB-36E5-B848-B499-0CCB63FB584B}"/>
              </a:ext>
            </a:extLst>
          </p:cNvPr>
          <p:cNvSpPr txBox="1"/>
          <p:nvPr/>
        </p:nvSpPr>
        <p:spPr>
          <a:xfrm>
            <a:off x="7093650" y="6340306"/>
            <a:ext cx="471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16"/>
              </a:rPr>
              <a:t>https://ww.lavionnaire.fr/AerodynFluxAile.php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156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D4DBD30-7FEF-1342-B9D7-6980B5AF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br>
              <a:rPr lang="fr-FR" sz="2700" b="1" dirty="0"/>
            </a:br>
            <a:r>
              <a:rPr lang="fr-FR" sz="3600" dirty="0"/>
              <a:t>Classification des nuages</a:t>
            </a:r>
            <a:br>
              <a:rPr lang="fr-FR" sz="2000" dirty="0"/>
            </a:br>
            <a:endParaRPr lang="en-US" sz="2000" dirty="0"/>
          </a:p>
        </p:txBody>
      </p:sp>
      <p:pic>
        <p:nvPicPr>
          <p:cNvPr id="11" name="Espace réservé du contenu 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62CF72B0-BC70-9640-BEC8-F0B1C230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059" y="1690688"/>
            <a:ext cx="7482925" cy="4609482"/>
          </a:xfrm>
        </p:spPr>
      </p:pic>
    </p:spTree>
    <p:extLst>
      <p:ext uri="{BB962C8B-B14F-4D97-AF65-F5344CB8AC3E}">
        <p14:creationId xmlns:p14="http://schemas.microsoft.com/office/powerpoint/2010/main" val="6722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CD48F34-0792-AE12-5594-FF88F480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FFFFFF"/>
                </a:solidFill>
              </a:rPr>
              <a:t>La météo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1DA82A2-54EC-EFB0-D7B1-D966849D74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52352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739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D4DBD30-7FEF-1342-B9D7-6980B5AF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latin typeface="+mj-lt"/>
                <a:ea typeface="+mj-ea"/>
                <a:cs typeface="+mj-cs"/>
              </a:rPr>
              <a:t>Altimétrie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9A72F4-DC52-8F4E-A383-89E32A4BF0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4291"/>
          <a:stretch/>
        </p:blipFill>
        <p:spPr>
          <a:xfrm>
            <a:off x="804671" y="2992358"/>
            <a:ext cx="4954693" cy="290804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E1555E-B4AA-764A-AE57-40451A47B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4871" y="2827419"/>
            <a:ext cx="5029200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 Un </a:t>
            </a:r>
            <a:r>
              <a:rPr lang="en-US" sz="1600" b="1" dirty="0" err="1">
                <a:solidFill>
                  <a:srgbClr val="000000"/>
                </a:solidFill>
              </a:rPr>
              <a:t>altimètre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réglé</a:t>
            </a:r>
            <a:r>
              <a:rPr lang="en-US" sz="1600" dirty="0">
                <a:solidFill>
                  <a:srgbClr val="000000"/>
                </a:solidFill>
              </a:rPr>
              <a:t> sur le </a:t>
            </a:r>
            <a:r>
              <a:rPr lang="en-US" sz="1600" dirty="0" err="1">
                <a:solidFill>
                  <a:srgbClr val="000000"/>
                </a:solidFill>
              </a:rPr>
              <a:t>calage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QFE </a:t>
            </a:r>
            <a:r>
              <a:rPr lang="en-US" sz="1600" dirty="0" err="1">
                <a:solidFill>
                  <a:srgbClr val="000000"/>
                </a:solidFill>
              </a:rPr>
              <a:t>indique</a:t>
            </a:r>
            <a:r>
              <a:rPr lang="en-US" sz="1600" dirty="0">
                <a:solidFill>
                  <a:srgbClr val="000000"/>
                </a:solidFill>
              </a:rPr>
              <a:t> la hauteur par rapport au point de </a:t>
            </a:r>
            <a:r>
              <a:rPr lang="en-US" sz="1600" dirty="0" err="1">
                <a:solidFill>
                  <a:srgbClr val="000000"/>
                </a:solidFill>
              </a:rPr>
              <a:t>référence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l'aéroport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donnant</a:t>
            </a:r>
            <a:r>
              <a:rPr lang="en-US" sz="1600" dirty="0">
                <a:solidFill>
                  <a:srgbClr val="000000"/>
                </a:solidFill>
              </a:rPr>
              <a:t> le </a:t>
            </a:r>
            <a:r>
              <a:rPr lang="en-US" sz="1600" b="1" dirty="0">
                <a:solidFill>
                  <a:srgbClr val="000000"/>
                </a:solidFill>
              </a:rPr>
              <a:t>QFE</a:t>
            </a:r>
            <a:r>
              <a:rPr lang="en-US" sz="1600" dirty="0">
                <a:solidFill>
                  <a:srgbClr val="000000"/>
                </a:solidFill>
              </a:rPr>
              <a:t>. </a:t>
            </a:r>
          </a:p>
          <a:p>
            <a:r>
              <a:rPr lang="en-US" sz="1600" dirty="0">
                <a:solidFill>
                  <a:srgbClr val="000000"/>
                </a:solidFill>
              </a:rPr>
              <a:t>  Un </a:t>
            </a:r>
            <a:r>
              <a:rPr lang="en-US" sz="1600" dirty="0" err="1">
                <a:solidFill>
                  <a:srgbClr val="000000"/>
                </a:solidFill>
              </a:rPr>
              <a:t>altimètre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réglé</a:t>
            </a:r>
            <a:r>
              <a:rPr lang="en-US" sz="1600" dirty="0">
                <a:solidFill>
                  <a:srgbClr val="000000"/>
                </a:solidFill>
              </a:rPr>
              <a:t> sur le </a:t>
            </a:r>
            <a:r>
              <a:rPr lang="en-US" sz="1600" dirty="0" err="1">
                <a:solidFill>
                  <a:srgbClr val="000000"/>
                </a:solidFill>
              </a:rPr>
              <a:t>calage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QNH </a:t>
            </a:r>
            <a:r>
              <a:rPr lang="en-US" sz="1600" dirty="0" err="1">
                <a:solidFill>
                  <a:srgbClr val="000000"/>
                </a:solidFill>
              </a:rPr>
              <a:t>indique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une</a:t>
            </a:r>
            <a:r>
              <a:rPr lang="en-US" sz="1600" dirty="0">
                <a:solidFill>
                  <a:srgbClr val="000000"/>
                </a:solidFill>
              </a:rPr>
              <a:t> altitude. </a:t>
            </a:r>
            <a:r>
              <a:rPr lang="en-US" sz="1600" dirty="0" err="1">
                <a:solidFill>
                  <a:srgbClr val="000000"/>
                </a:solidFill>
              </a:rPr>
              <a:t>Lorsque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l'on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est</a:t>
            </a:r>
            <a:r>
              <a:rPr lang="en-US" sz="1600" dirty="0">
                <a:solidFill>
                  <a:srgbClr val="000000"/>
                </a:solidFill>
              </a:rPr>
              <a:t> au sol sur un </a:t>
            </a:r>
            <a:r>
              <a:rPr lang="en-US" sz="1600" dirty="0" err="1">
                <a:solidFill>
                  <a:srgbClr val="000000"/>
                </a:solidFill>
              </a:rPr>
              <a:t>aérodrome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donnant</a:t>
            </a:r>
            <a:r>
              <a:rPr lang="en-US" sz="1600" dirty="0">
                <a:solidFill>
                  <a:srgbClr val="000000"/>
                </a:solidFill>
              </a:rPr>
              <a:t> le QNH, </a:t>
            </a:r>
            <a:r>
              <a:rPr lang="en-US" sz="1600" dirty="0" err="1">
                <a:solidFill>
                  <a:srgbClr val="000000"/>
                </a:solidFill>
              </a:rPr>
              <a:t>l'altimètre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indique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l'altitude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l'aérodrome</a:t>
            </a:r>
            <a:r>
              <a:rPr lang="en-US" sz="1600" dirty="0">
                <a:solidFill>
                  <a:srgbClr val="000000"/>
                </a:solidFill>
              </a:rPr>
              <a:t>. </a:t>
            </a:r>
          </a:p>
          <a:p>
            <a:r>
              <a:rPr lang="en-US" sz="1600" dirty="0">
                <a:solidFill>
                  <a:srgbClr val="000000"/>
                </a:solidFill>
              </a:rPr>
              <a:t> Le </a:t>
            </a:r>
            <a:r>
              <a:rPr lang="en-US" sz="1600" dirty="0" err="1">
                <a:solidFill>
                  <a:srgbClr val="000000"/>
                </a:solidFill>
              </a:rPr>
              <a:t>Niveau</a:t>
            </a:r>
            <a:r>
              <a:rPr lang="en-US" sz="1600" dirty="0">
                <a:solidFill>
                  <a:srgbClr val="000000"/>
                </a:solidFill>
              </a:rPr>
              <a:t> de Vol </a:t>
            </a:r>
            <a:r>
              <a:rPr lang="en-US" sz="1600" dirty="0" err="1">
                <a:solidFill>
                  <a:srgbClr val="000000"/>
                </a:solidFill>
              </a:rPr>
              <a:t>est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exprimé</a:t>
            </a:r>
            <a:r>
              <a:rPr lang="en-US" sz="1600" dirty="0">
                <a:solidFill>
                  <a:srgbClr val="000000"/>
                </a:solidFill>
              </a:rPr>
              <a:t> avec les </a:t>
            </a:r>
            <a:r>
              <a:rPr lang="en-US" sz="1600" dirty="0" err="1">
                <a:solidFill>
                  <a:srgbClr val="000000"/>
                </a:solidFill>
              </a:rPr>
              <a:t>caractères</a:t>
            </a:r>
            <a:r>
              <a:rPr lang="en-US" sz="1600" dirty="0">
                <a:solidFill>
                  <a:srgbClr val="000000"/>
                </a:solidFill>
              </a:rPr>
              <a:t> FL </a:t>
            </a:r>
            <a:r>
              <a:rPr lang="en-US" sz="1600" dirty="0" err="1">
                <a:solidFill>
                  <a:srgbClr val="000000"/>
                </a:solidFill>
              </a:rPr>
              <a:t>suivi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l'altitude</a:t>
            </a:r>
            <a:r>
              <a:rPr lang="en-US" sz="1600" dirty="0">
                <a:solidFill>
                  <a:srgbClr val="000000"/>
                </a:solidFill>
              </a:rPr>
              <a:t> par rapport </a:t>
            </a:r>
            <a:r>
              <a:rPr lang="en-US" sz="1600" dirty="0" err="1">
                <a:solidFill>
                  <a:srgbClr val="000000"/>
                </a:solidFill>
              </a:rPr>
              <a:t>à</a:t>
            </a:r>
            <a:r>
              <a:rPr lang="en-US" sz="1600" dirty="0">
                <a:solidFill>
                  <a:srgbClr val="000000"/>
                </a:solidFill>
              </a:rPr>
              <a:t> la surface </a:t>
            </a:r>
            <a:r>
              <a:rPr lang="en-US" sz="1600" dirty="0" err="1">
                <a:solidFill>
                  <a:srgbClr val="000000"/>
                </a:solidFill>
              </a:rPr>
              <a:t>isobare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exprimée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centaines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pieds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Niveau</a:t>
            </a:r>
            <a:r>
              <a:rPr lang="en-US" sz="1600" dirty="0">
                <a:solidFill>
                  <a:srgbClr val="000000"/>
                </a:solidFill>
              </a:rPr>
              <a:t> 40 pour 4000ft). 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80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D4DBD30-7FEF-1342-B9D7-6980B5AF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Route et Cap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3EFA82-0A2C-154B-829B-585616FE1E61}"/>
              </a:ext>
            </a:extLst>
          </p:cNvPr>
          <p:cNvSpPr txBox="1"/>
          <p:nvPr/>
        </p:nvSpPr>
        <p:spPr>
          <a:xfrm>
            <a:off x="6354871" y="2827419"/>
            <a:ext cx="5029200" cy="322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7" name="Espace réservé du contenu 6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464666FD-DA78-F74F-8CC9-C747C6A5A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904814"/>
            <a:ext cx="4705350" cy="2753348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080100-1F43-3543-B6D0-6CCA984A0869}"/>
              </a:ext>
            </a:extLst>
          </p:cNvPr>
          <p:cNvSpPr txBox="1"/>
          <p:nvPr/>
        </p:nvSpPr>
        <p:spPr>
          <a:xfrm>
            <a:off x="838200" y="6140415"/>
            <a:ext cx="465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http://jmquetin.free.fr/5simu/Navigation1.html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F9F60E-C888-7345-9EDF-7FC74EF47875}"/>
              </a:ext>
            </a:extLst>
          </p:cNvPr>
          <p:cNvSpPr txBox="1"/>
          <p:nvPr/>
        </p:nvSpPr>
        <p:spPr>
          <a:xfrm>
            <a:off x="5735121" y="3287070"/>
            <a:ext cx="62686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Route ; C'est le tracé au sol de la ligne droite entre deux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Cap : C'est l'orientation de l'avion qui permet de suivre la route.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b="1" dirty="0">
                <a:solidFill>
                  <a:schemeClr val="accent2"/>
                </a:solidFill>
              </a:rPr>
              <a:t>Par vent nul, route et cap sont confondus. S'il y a du vent de travers, route et cap forment un angle appelé "dérive". Le vent souffle toujours du cap vers la dérive.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06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extLst>
              <a:ext uri="{FF2B5EF4-FFF2-40B4-BE49-F238E27FC236}">
                <a16:creationId xmlns:a16="http://schemas.microsoft.com/office/drawing/2014/main" id="{BE2FF8A8-4F9D-425C-B1D5-79AD8D695E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32000" contrast="9000"/>
          </a:blip>
          <a:srcRect t="259" r="1" b="1"/>
          <a:stretch/>
        </p:blipFill>
        <p:spPr>
          <a:xfrm>
            <a:off x="1" y="-1"/>
            <a:ext cx="12188951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221E30-70A1-A847-9F0F-33B88D2F5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2502" y="663960"/>
            <a:ext cx="4481500" cy="3509902"/>
          </a:xfrm>
        </p:spPr>
        <p:txBody>
          <a:bodyPr anchor="t">
            <a:normAutofit/>
          </a:bodyPr>
          <a:lstStyle/>
          <a:p>
            <a:r>
              <a:rPr lang="fr-FR" sz="4400">
                <a:solidFill>
                  <a:srgbClr val="FFFFFF"/>
                </a:solidFill>
              </a:rPr>
              <a:t>Le Cerveau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BA59AD-C8CB-854C-8FB3-1CDA5D30C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7733" y="4759571"/>
            <a:ext cx="4475229" cy="1118924"/>
          </a:xfrm>
        </p:spPr>
        <p:txBody>
          <a:bodyPr anchor="ctr">
            <a:normAutofit/>
          </a:bodyPr>
          <a:lstStyle/>
          <a:p>
            <a:r>
              <a:rPr lang="fr-FR" sz="3200" dirty="0">
                <a:solidFill>
                  <a:srgbClr val="FFFFFF"/>
                </a:solidFill>
              </a:rPr>
              <a:t>Le vrai moteur</a:t>
            </a:r>
          </a:p>
        </p:txBody>
      </p:sp>
    </p:spTree>
    <p:extLst>
      <p:ext uri="{BB962C8B-B14F-4D97-AF65-F5344CB8AC3E}">
        <p14:creationId xmlns:p14="http://schemas.microsoft.com/office/powerpoint/2010/main" val="3861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84B6F-469F-954B-BC70-DD3050F4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sz="4100">
                <a:solidFill>
                  <a:schemeClr val="accent1"/>
                </a:solidFill>
              </a:rPr>
              <a:t>Règlementation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DB821-4FEC-AA49-A8A1-B0D37E887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lnSpcReduction="10000"/>
          </a:bodyPr>
          <a:lstStyle/>
          <a:p>
            <a:r>
              <a:rPr lang="fr-FR" sz="2400" dirty="0"/>
              <a:t>Références règlementaires</a:t>
            </a:r>
          </a:p>
          <a:p>
            <a:pPr lvl="1"/>
            <a:r>
              <a:rPr lang="fr-FR" dirty="0"/>
              <a:t>Les arrêtés</a:t>
            </a:r>
          </a:p>
          <a:p>
            <a:pPr lvl="2"/>
            <a:r>
              <a:rPr lang="fr-FR" sz="2400" dirty="0"/>
              <a:t>ULM</a:t>
            </a:r>
          </a:p>
          <a:p>
            <a:pPr lvl="2"/>
            <a:r>
              <a:rPr lang="fr-FR" sz="2400" dirty="0"/>
              <a:t>LSA</a:t>
            </a:r>
          </a:p>
          <a:p>
            <a:pPr lvl="2"/>
            <a:r>
              <a:rPr lang="fr-FR" sz="2400" dirty="0"/>
              <a:t>Aérodrome</a:t>
            </a:r>
          </a:p>
          <a:p>
            <a:pPr lvl="2"/>
            <a:r>
              <a:rPr lang="fr-FR" sz="2400" dirty="0"/>
              <a:t>Brevets</a:t>
            </a:r>
          </a:p>
          <a:p>
            <a:pPr lvl="2"/>
            <a:r>
              <a:rPr lang="fr-FR" sz="2400" dirty="0"/>
              <a:t>Bruit</a:t>
            </a:r>
          </a:p>
          <a:p>
            <a:r>
              <a:rPr lang="fr-FR" sz="2400" dirty="0"/>
              <a:t>Documents techniques</a:t>
            </a:r>
          </a:p>
          <a:p>
            <a:pPr lvl="1"/>
            <a:r>
              <a:rPr lang="fr-FR" dirty="0"/>
              <a:t>Carte jaune</a:t>
            </a:r>
          </a:p>
          <a:p>
            <a:pPr lvl="1"/>
            <a:r>
              <a:rPr lang="fr-FR" dirty="0"/>
              <a:t>Licence de station d’aéronefs (LSA)</a:t>
            </a:r>
          </a:p>
          <a:p>
            <a:pPr lvl="1"/>
            <a:r>
              <a:rPr lang="fr-FR" dirty="0"/>
              <a:t>Certificat d’aptitude</a:t>
            </a:r>
          </a:p>
          <a:p>
            <a:pPr lvl="1"/>
            <a:r>
              <a:rPr lang="fr-FR" dirty="0"/>
              <a:t>Etc…</a:t>
            </a:r>
          </a:p>
          <a:p>
            <a:r>
              <a:rPr lang="fr-FR" sz="2400" dirty="0"/>
              <a:t>Règles VFR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551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3291F-CFB9-7741-A453-10B9508F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 prévisionnel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05E3FD-B093-1D42-9FCD-72E212156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Espaces Aériens		=&gt; 		27 Novembre </a:t>
            </a:r>
          </a:p>
          <a:p>
            <a:r>
              <a:rPr lang="fr-FR" dirty="0"/>
              <a:t>Règlementation		=&gt;		04 Décembre </a:t>
            </a:r>
          </a:p>
          <a:p>
            <a:r>
              <a:rPr lang="fr-FR" dirty="0"/>
              <a:t>Météorologie		=&gt;		11 Décembre</a:t>
            </a:r>
          </a:p>
          <a:p>
            <a:r>
              <a:rPr lang="fr-FR" dirty="0"/>
              <a:t>Aérodynamique		=&gt;		08 Janvier</a:t>
            </a:r>
          </a:p>
          <a:p>
            <a:r>
              <a:rPr lang="fr-FR" dirty="0"/>
              <a:t>Altimétrie			=&gt;		15 Janvier</a:t>
            </a:r>
          </a:p>
          <a:p>
            <a:r>
              <a:rPr lang="fr-FR" dirty="0"/>
              <a:t>Navigation			=&gt;		22 Janvier</a:t>
            </a:r>
          </a:p>
          <a:p>
            <a:r>
              <a:rPr lang="fr-FR" dirty="0"/>
              <a:t>Forum Sécurité		=&gt;		12 Mars (en commun)</a:t>
            </a:r>
          </a:p>
        </p:txBody>
      </p:sp>
    </p:spTree>
    <p:extLst>
      <p:ext uri="{BB962C8B-B14F-4D97-AF65-F5344CB8AC3E}">
        <p14:creationId xmlns:p14="http://schemas.microsoft.com/office/powerpoint/2010/main" val="372786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7E310-0A19-9AC7-5DD0-05E8DD4E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22-23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DD15DF-A709-3594-D0B7-D095A9B95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dirty="0"/>
              <a:t>Niveau de l’élève</a:t>
            </a:r>
          </a:p>
          <a:p>
            <a:pPr lvl="1"/>
            <a:r>
              <a:rPr lang="fr-FR" dirty="0"/>
              <a:t>Des attentes de chacun</a:t>
            </a:r>
          </a:p>
          <a:p>
            <a:r>
              <a:rPr lang="fr-FR" dirty="0"/>
              <a:t>Standard théorique</a:t>
            </a:r>
          </a:p>
          <a:p>
            <a:pPr lvl="1"/>
            <a:r>
              <a:rPr lang="fr-FR" dirty="0"/>
              <a:t>Aérodynamique</a:t>
            </a:r>
          </a:p>
          <a:p>
            <a:pPr lvl="1"/>
            <a:r>
              <a:rPr lang="fr-FR" dirty="0"/>
              <a:t>Aérologie &amp; MTO</a:t>
            </a:r>
          </a:p>
          <a:p>
            <a:pPr lvl="1"/>
            <a:r>
              <a:rPr lang="fr-FR" dirty="0"/>
              <a:t>Phraséologie Radio</a:t>
            </a:r>
          </a:p>
          <a:p>
            <a:pPr lvl="1"/>
            <a:r>
              <a:rPr lang="fr-FR" dirty="0"/>
              <a:t>Navigation</a:t>
            </a:r>
          </a:p>
          <a:p>
            <a:pPr lvl="1"/>
            <a:r>
              <a:rPr lang="fr-FR" dirty="0"/>
              <a:t>Règlementation:</a:t>
            </a:r>
          </a:p>
          <a:p>
            <a:pPr lvl="2"/>
            <a:r>
              <a:rPr lang="fr-FR" dirty="0"/>
              <a:t>Espaces Aériens</a:t>
            </a:r>
          </a:p>
          <a:p>
            <a:pPr lvl="2"/>
            <a:r>
              <a:rPr lang="fr-FR" dirty="0"/>
              <a:t>Documents et DGAC etc….</a:t>
            </a:r>
          </a:p>
        </p:txBody>
      </p:sp>
    </p:spTree>
    <p:extLst>
      <p:ext uri="{BB962C8B-B14F-4D97-AF65-F5344CB8AC3E}">
        <p14:creationId xmlns:p14="http://schemas.microsoft.com/office/powerpoint/2010/main" val="263495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7E310-0A19-9AC7-5DD0-05E8DD4E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22-23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DD15DF-A709-3594-D0B7-D095A9B95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Standard pratique: 6 modules en moyenne de 5 heures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Prise de contact et familiarisation avec l’aéronef et la masse d’air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Prise en main progressive de l’aéronef et apprentissage des caractéristiques du pilotage</a:t>
            </a:r>
            <a:br>
              <a:rPr lang="fr-FR" dirty="0"/>
            </a:br>
            <a:r>
              <a:rPr lang="fr-FR" dirty="0"/>
              <a:t>Aérologie et dynamique de vol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Confirmation des reflexes en cours d’acquisition et introduction de la phraséologie Radio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Mise en pratique : vols, circuits d’aérodromes, radio,…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Prise d’autonomie, navigation etc…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Confirmation reflexes, autonomie radio, procédures d’intégration =&gt; Vol Solo</a:t>
            </a:r>
          </a:p>
        </p:txBody>
      </p:sp>
    </p:spTree>
    <p:extLst>
      <p:ext uri="{BB962C8B-B14F-4D97-AF65-F5344CB8AC3E}">
        <p14:creationId xmlns:p14="http://schemas.microsoft.com/office/powerpoint/2010/main" val="239976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97E4A-2827-0544-AC39-01ACBEC5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79" y="143473"/>
            <a:ext cx="10752496" cy="1356715"/>
          </a:xfrm>
        </p:spPr>
        <p:txBody>
          <a:bodyPr>
            <a:normAutofit/>
          </a:bodyPr>
          <a:lstStyle/>
          <a:p>
            <a:r>
              <a:rPr lang="fr-FR" sz="2800" b="1" dirty="0"/>
              <a:t>Profil de l’espace aérien inférieur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B1931B12-AE70-5B4D-9264-A905B2E5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4727" y="1467162"/>
            <a:ext cx="7823673" cy="5082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1864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Une image contenant texte, cart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9081BC90-1FEA-D649-8562-FD4DC83D0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195" b="29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Espace réservé du contenu 8" descr="Une image contenant texte, cart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67B34036-DC5E-2E4D-9470-B9400162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5" b="2900"/>
          <a:stretch/>
        </p:blipFill>
        <p:spPr>
          <a:xfrm>
            <a:off x="80231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5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131C-800E-39D6-36CC-DE8E9AB2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Réseau très basse altitude: RTBA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3E12AF-4E64-712F-B4E1-1E2DCE8BD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8509" y="1462725"/>
            <a:ext cx="6890615" cy="5030150"/>
          </a:xfrm>
        </p:spPr>
      </p:pic>
    </p:spTree>
    <p:extLst>
      <p:ext uri="{BB962C8B-B14F-4D97-AF65-F5344CB8AC3E}">
        <p14:creationId xmlns:p14="http://schemas.microsoft.com/office/powerpoint/2010/main" val="261433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76ECB3B-3CD9-8DA1-EA84-8A4FCF3B2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528" y="321733"/>
            <a:ext cx="71431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2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51EBA8E-ADA7-F347-00E4-77BF9514A1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2679" y="249382"/>
            <a:ext cx="4368083" cy="6060716"/>
          </a:xfrm>
        </p:spPr>
      </p:pic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D3FDB2B-88D9-F7B8-8661-98BF305F1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46671" y="249382"/>
            <a:ext cx="4322650" cy="6060717"/>
          </a:xfrm>
        </p:spPr>
      </p:pic>
      <p:sp>
        <p:nvSpPr>
          <p:cNvPr id="9" name="ZoneTexte 8">
            <a:hlinkClick r:id="rId4"/>
            <a:extLst>
              <a:ext uri="{FF2B5EF4-FFF2-40B4-BE49-F238E27FC236}">
                <a16:creationId xmlns:a16="http://schemas.microsoft.com/office/drawing/2014/main" id="{8D44F893-2CA0-FCAF-DDE5-093E7E9A77CF}"/>
              </a:ext>
            </a:extLst>
          </p:cNvPr>
          <p:cNvSpPr txBox="1"/>
          <p:nvPr/>
        </p:nvSpPr>
        <p:spPr>
          <a:xfrm>
            <a:off x="595060" y="6457941"/>
            <a:ext cx="1059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err="1">
                <a:hlinkClick r:id="rId4"/>
              </a:rPr>
              <a:t>www.sia.aviation-civile.gouv.fr</a:t>
            </a:r>
            <a:r>
              <a:rPr lang="fr-FR" dirty="0">
                <a:hlinkClick r:id="rId4"/>
              </a:rPr>
              <a:t>/documents/</a:t>
            </a:r>
            <a:r>
              <a:rPr lang="fr-FR" dirty="0" err="1">
                <a:hlinkClick r:id="rId4"/>
              </a:rPr>
              <a:t>htmlshow?f</a:t>
            </a:r>
            <a:r>
              <a:rPr lang="fr-FR" dirty="0">
                <a:hlinkClick r:id="rId4"/>
              </a:rPr>
              <a:t>=dvd/eAIP_03_NOV_2022/Atlas-VAC/</a:t>
            </a:r>
            <a:r>
              <a:rPr lang="fr-FR" dirty="0" err="1">
                <a:hlinkClick r:id="rId4"/>
              </a:rPr>
              <a:t>home.htm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496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D6A99D-4BC4-F71D-85E3-8E5BECC8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Notam récent sur LFGR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50D2AA0-8C5F-6E18-461F-1C817C96C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513" y="643466"/>
            <a:ext cx="350830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17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528</Words>
  <Application>Microsoft Macintosh PowerPoint</Application>
  <PresentationFormat>Grand écran</PresentationFormat>
  <Paragraphs>89</Paragraphs>
  <Slides>18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Thème Office</vt:lpstr>
      <vt:lpstr>ULM NORD LORRAINE</vt:lpstr>
      <vt:lpstr>Programme 22-23</vt:lpstr>
      <vt:lpstr>Programme 22-23</vt:lpstr>
      <vt:lpstr>Profil de l’espace aérien inférieur</vt:lpstr>
      <vt:lpstr>Présentation PowerPoint</vt:lpstr>
      <vt:lpstr>Réseau très basse altitude: RTBA</vt:lpstr>
      <vt:lpstr>Présentation PowerPoint</vt:lpstr>
      <vt:lpstr>Présentation PowerPoint</vt:lpstr>
      <vt:lpstr>Notam récent sur LFGR</vt:lpstr>
      <vt:lpstr>Structure des messages </vt:lpstr>
      <vt:lpstr>Comment ca vole</vt:lpstr>
      <vt:lpstr> Classification des nuages </vt:lpstr>
      <vt:lpstr>La météo</vt:lpstr>
      <vt:lpstr>Altimétrie</vt:lpstr>
      <vt:lpstr>Route et Cap</vt:lpstr>
      <vt:lpstr>Le Cerveau</vt:lpstr>
      <vt:lpstr>Règlementation</vt:lpstr>
      <vt:lpstr>AGENDA prévisionnel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ULM NORD LORRAINE</dc:title>
  <dc:creator>pascal.lanser@orange.fr</dc:creator>
  <cp:lastModifiedBy>Pascal Lanser</cp:lastModifiedBy>
  <cp:revision>12</cp:revision>
  <dcterms:created xsi:type="dcterms:W3CDTF">2020-03-24T16:20:28Z</dcterms:created>
  <dcterms:modified xsi:type="dcterms:W3CDTF">2022-11-19T16:17:28Z</dcterms:modified>
</cp:coreProperties>
</file>